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0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8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80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383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6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35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10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8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9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8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8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6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8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5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4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29-Jan-17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29-Jan-17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20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746066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GB" sz="6600" dirty="0" err="1"/>
              <a:t>Durhide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215936"/>
            <a:ext cx="8791575" cy="1655762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</a:rPr>
              <a:t>Ryan Collins</a:t>
            </a:r>
          </a:p>
          <a:p>
            <a:pPr algn="ctr"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</a:rPr>
              <a:t>Mike </a:t>
            </a:r>
            <a:r>
              <a:rPr lang="en-GB" dirty="0" err="1">
                <a:solidFill>
                  <a:schemeClr val="tx1"/>
                </a:solidFill>
              </a:rPr>
              <a:t>croall</a:t>
            </a:r>
            <a:endParaRPr lang="en-GB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</a:rPr>
              <a:t>Thomas </a:t>
            </a:r>
            <a:r>
              <a:rPr lang="en-GB" dirty="0" err="1">
                <a:solidFill>
                  <a:schemeClr val="tx1"/>
                </a:solidFill>
              </a:rPr>
              <a:t>lafferty</a:t>
            </a:r>
            <a:endParaRPr lang="en-GB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</a:rPr>
              <a:t>Oliver </a:t>
            </a:r>
            <a:r>
              <a:rPr lang="en-GB" dirty="0" err="1">
                <a:solidFill>
                  <a:schemeClr val="tx1"/>
                </a:solidFill>
              </a:rPr>
              <a:t>mcleod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48" y="456668"/>
            <a:ext cx="2496526" cy="24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/>
              <a:t>The big idea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3846" y="1784195"/>
            <a:ext cx="4122234" cy="4122234"/>
          </a:xfrm>
        </p:spPr>
      </p:pic>
      <p:sp>
        <p:nvSpPr>
          <p:cNvPr id="5" name="TextBox 4"/>
          <p:cNvSpPr txBox="1"/>
          <p:nvPr/>
        </p:nvSpPr>
        <p:spPr>
          <a:xfrm>
            <a:off x="959005" y="1851102"/>
            <a:ext cx="7984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 18 Traffic Cameras around Durham with related images updating every minute.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Designed an app that shows the position and orientation of the cameras on a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Players must travel across Durham avoiding detection using the pictures provided by the camera or, for less of a challenge, regions designated dangerous on the map.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644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733" y="31449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 product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82" y="2751312"/>
            <a:ext cx="2078743" cy="3695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72" y="2751309"/>
            <a:ext cx="2078743" cy="3695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68" y="2751309"/>
            <a:ext cx="2078744" cy="369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25" y="2751311"/>
            <a:ext cx="2078744" cy="36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8733" y="2251067"/>
            <a:ext cx="1634467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 Map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3965" y="2290053"/>
            <a:ext cx="1634467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Camera View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1118" y="2290053"/>
            <a:ext cx="1634467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Night Mode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78491" y="2283473"/>
            <a:ext cx="1634467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Settings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958" y="2751306"/>
            <a:ext cx="2078744" cy="369554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67093"/>
              </p:ext>
            </p:extLst>
          </p:nvPr>
        </p:nvGraphicFramePr>
        <p:xfrm>
          <a:off x="951871" y="2751306"/>
          <a:ext cx="10403700" cy="3695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740">
                  <a:extLst>
                    <a:ext uri="{9D8B030D-6E8A-4147-A177-3AD203B41FA5}">
                      <a16:colId xmlns:a16="http://schemas.microsoft.com/office/drawing/2014/main" val="2041374122"/>
                    </a:ext>
                  </a:extLst>
                </a:gridCol>
                <a:gridCol w="2080740">
                  <a:extLst>
                    <a:ext uri="{9D8B030D-6E8A-4147-A177-3AD203B41FA5}">
                      <a16:colId xmlns:a16="http://schemas.microsoft.com/office/drawing/2014/main" val="3852512482"/>
                    </a:ext>
                  </a:extLst>
                </a:gridCol>
                <a:gridCol w="2080740">
                  <a:extLst>
                    <a:ext uri="{9D8B030D-6E8A-4147-A177-3AD203B41FA5}">
                      <a16:colId xmlns:a16="http://schemas.microsoft.com/office/drawing/2014/main" val="2628491181"/>
                    </a:ext>
                  </a:extLst>
                </a:gridCol>
                <a:gridCol w="2080740">
                  <a:extLst>
                    <a:ext uri="{9D8B030D-6E8A-4147-A177-3AD203B41FA5}">
                      <a16:colId xmlns:a16="http://schemas.microsoft.com/office/drawing/2014/main" val="851826741"/>
                    </a:ext>
                  </a:extLst>
                </a:gridCol>
                <a:gridCol w="2080740">
                  <a:extLst>
                    <a:ext uri="{9D8B030D-6E8A-4147-A177-3AD203B41FA5}">
                      <a16:colId xmlns:a16="http://schemas.microsoft.com/office/drawing/2014/main" val="3586612458"/>
                    </a:ext>
                  </a:extLst>
                </a:gridCol>
              </a:tblGrid>
              <a:tr h="36955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691604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721104" y="2283473"/>
            <a:ext cx="1634467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Achievements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7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/>
              <a:t>Implementation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88" y="1929273"/>
            <a:ext cx="5806190" cy="4352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6477" y="1929273"/>
            <a:ext cx="311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Looks like this</a:t>
            </a:r>
            <a:endParaRPr lang="en-US" sz="2000" dirty="0"/>
          </a:p>
        </p:txBody>
      </p:sp>
      <p:sp>
        <p:nvSpPr>
          <p:cNvPr id="11" name="Down Arrow 10"/>
          <p:cNvSpPr/>
          <p:nvPr/>
        </p:nvSpPr>
        <p:spPr>
          <a:xfrm rot="3791531" flipH="1">
            <a:off x="7063307" y="1161801"/>
            <a:ext cx="341922" cy="395531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1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/>
              <a:t>Problems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599090" cy="3541714"/>
          </a:xfrm>
        </p:spPr>
        <p:txBody>
          <a:bodyPr>
            <a:normAutofit fontScale="92500"/>
          </a:bodyPr>
          <a:lstStyle/>
          <a:p>
            <a:r>
              <a:rPr lang="en-GB" dirty="0"/>
              <a:t>UTM to Long. and Lat.</a:t>
            </a:r>
          </a:p>
          <a:p>
            <a:r>
              <a:rPr lang="en-GB" dirty="0"/>
              <a:t>OAuth </a:t>
            </a:r>
            <a:r>
              <a:rPr lang="en-GB" dirty="0" err="1"/>
              <a:t>bants</a:t>
            </a:r>
            <a:endParaRPr lang="en-GB" dirty="0"/>
          </a:p>
          <a:p>
            <a:r>
              <a:rPr lang="en-GB" dirty="0"/>
              <a:t>Images wider than Britain</a:t>
            </a:r>
          </a:p>
          <a:p>
            <a:r>
              <a:rPr lang="en-GB" dirty="0" err="1"/>
              <a:t>Geofencing</a:t>
            </a:r>
            <a:endParaRPr lang="en-GB" dirty="0"/>
          </a:p>
          <a:p>
            <a:r>
              <a:rPr lang="en-GB" dirty="0"/>
              <a:t>New Technologies</a:t>
            </a:r>
          </a:p>
          <a:p>
            <a:r>
              <a:rPr lang="en-GB" dirty="0"/>
              <a:t>Android studio auto generating deprecated methods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86336" y="2249487"/>
            <a:ext cx="53093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Settings bar juggling</a:t>
            </a:r>
          </a:p>
          <a:p>
            <a:r>
              <a:rPr lang="en-GB" sz="2200" dirty="0"/>
              <a:t>Adverse weather conditions</a:t>
            </a:r>
          </a:p>
          <a:p>
            <a:r>
              <a:rPr lang="en-GB" sz="2200"/>
              <a:t>Toms </a:t>
            </a:r>
            <a:r>
              <a:rPr lang="en-GB" sz="2200" dirty="0"/>
              <a:t>Laptop</a:t>
            </a:r>
          </a:p>
          <a:p>
            <a:r>
              <a:rPr lang="en-GB" sz="2200" dirty="0"/>
              <a:t>Ryan Collins</a:t>
            </a:r>
          </a:p>
          <a:p>
            <a:r>
              <a:rPr lang="en-GB" sz="2200" dirty="0"/>
              <a:t>RIP John Jennings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2514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/>
              <a:t>What have you done today?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Ambitious project – proud to have completed it in time</a:t>
            </a:r>
          </a:p>
          <a:p>
            <a:r>
              <a:rPr lang="en-GB" dirty="0"/>
              <a:t>Learnt a lot about stuff and things</a:t>
            </a:r>
          </a:p>
          <a:p>
            <a:r>
              <a:rPr lang="en-GB" dirty="0"/>
              <a:t>Completed on limited sleep - Two idiots were drinking the night before</a:t>
            </a:r>
          </a:p>
          <a:p>
            <a:r>
              <a:rPr lang="en-GB" dirty="0"/>
              <a:t>Looks good (If we do says so ourselves)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44763" y="6273209"/>
            <a:ext cx="31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(TO MAKE YOU FEEL PROUD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51" y="4673258"/>
            <a:ext cx="4474352" cy="21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/>
              <a:t>The future of </a:t>
            </a:r>
            <a:r>
              <a:rPr lang="en-GB" sz="5400" dirty="0" err="1"/>
              <a:t>durhide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Alternative game modes – perhaps get seen as much as possible (Safety Mode)</a:t>
            </a:r>
          </a:p>
          <a:p>
            <a:r>
              <a:rPr lang="en-GB" dirty="0"/>
              <a:t>More Achievements</a:t>
            </a:r>
          </a:p>
          <a:p>
            <a:r>
              <a:rPr lang="en-GB" dirty="0"/>
              <a:t>More Graphics</a:t>
            </a:r>
          </a:p>
          <a:p>
            <a:r>
              <a:rPr lang="en-GB" dirty="0"/>
              <a:t>Support for more cities and areas.</a:t>
            </a:r>
          </a:p>
          <a:p>
            <a:r>
              <a:rPr lang="en-GB" dirty="0"/>
              <a:t>Take over the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42" y="3010785"/>
            <a:ext cx="3243705" cy="32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9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</TotalTime>
  <Words>206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Circuit</vt:lpstr>
      <vt:lpstr>Durhide</vt:lpstr>
      <vt:lpstr>The big idea</vt:lpstr>
      <vt:lpstr>The product</vt:lpstr>
      <vt:lpstr>Implementation</vt:lpstr>
      <vt:lpstr>Problems</vt:lpstr>
      <vt:lpstr>What have you done today?</vt:lpstr>
      <vt:lpstr>The future of durhide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Durhide</dc:title>
  <dc:creator>Tom</dc:creator>
  <cp:lastModifiedBy>Tom</cp:lastModifiedBy>
  <cp:revision>8</cp:revision>
  <dcterms:created xsi:type="dcterms:W3CDTF">2017-01-29T11:38:07Z</dcterms:created>
  <dcterms:modified xsi:type="dcterms:W3CDTF">2017-01-29T12:56:49Z</dcterms:modified>
</cp:coreProperties>
</file>